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3" r:id="rId2"/>
  </p:sldIdLst>
  <p:sldSz cx="6858000" cy="9906000" type="A4"/>
  <p:notesSz cx="7315200" cy="9601200"/>
  <p:defaultTextStyle>
    <a:defPPr>
      <a:defRPr lang="fr-FR"/>
    </a:defPPr>
    <a:lvl1pPr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FF99"/>
    <a:srgbClr val="FF6600"/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72" y="68"/>
      </p:cViewPr>
      <p:guideLst>
        <p:guide orient="horz" pos="3097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A7541-3594-48D2-B21E-A92480C087B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08336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04FCC-0AF9-486A-BDE5-4C32F6208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95236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6D34-C0DD-44EE-B59A-7F321C5E6809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17304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A9F48-7397-43F3-A49C-A43E45BCBCF4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92363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B9786-CDED-465F-B27E-770AE3352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7665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EA10D-E19C-4032-9508-5709E27B5C20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5558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2A5CB-015C-4279-81CF-BC430EECC9E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7859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460AA-5A07-4773-9A9A-70CB7EE4150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22237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FFF80-25E0-45F1-AEBB-A07223CC64BF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24630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D5FE8-AB9A-4E19-90BB-E68EB2F785D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4988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5E5E-D68F-4D60-B422-0B764DC9EDCB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2463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les styles du texte du masque</a:t>
            </a:r>
          </a:p>
          <a:p>
            <a:pPr lvl="1"/>
            <a:r>
              <a:rPr lang="fr-FR" altLang="pt-BR"/>
              <a:t>Deuxième niveau</a:t>
            </a:r>
          </a:p>
          <a:p>
            <a:pPr lvl="2"/>
            <a:r>
              <a:rPr lang="fr-FR" altLang="pt-BR"/>
              <a:t>Troisième niveau</a:t>
            </a:r>
          </a:p>
          <a:p>
            <a:pPr lvl="3"/>
            <a:r>
              <a:rPr lang="fr-FR" altLang="pt-BR"/>
              <a:t>Quatrième niveau</a:t>
            </a:r>
          </a:p>
          <a:p>
            <a:pPr lvl="4"/>
            <a:r>
              <a:rPr lang="fr-FR" altLang="pt-B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latin typeface="Times New Roman" panose="02020603050405020304" pitchFamily="18" charset="0"/>
              </a:defRPr>
            </a:lvl1pPr>
          </a:lstStyle>
          <a:p>
            <a:fld id="{2CC82CC6-DACA-4779-B76B-9D7B85FADCBF}" type="slidenum">
              <a:rPr lang="fr-FR" altLang="pt-BR"/>
              <a:pPr/>
              <a:t>‹nº›</a:t>
            </a:fld>
            <a:endParaRPr lang="fr-F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33350" y="201612"/>
            <a:ext cx="6588000" cy="1214437"/>
          </a:xfrm>
          <a:prstGeom prst="rect">
            <a:avLst/>
          </a:prstGeom>
          <a:noFill/>
          <a:ln w="25400">
            <a:solidFill>
              <a:srgbClr val="3366C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400" dirty="0">
              <a:solidFill>
                <a:srgbClr val="8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0" y="9553575"/>
            <a:ext cx="13239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700" dirty="0">
                <a:latin typeface="Century Gothic" panose="020B0502020202020204" pitchFamily="34" charset="0"/>
              </a:rPr>
              <a:t>Revisão: Marketing Central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700" dirty="0">
                <a:latin typeface="Century Gothic" panose="020B0502020202020204" pitchFamily="34" charset="0"/>
              </a:rPr>
              <a:t>Data: 10/02/15</a:t>
            </a:r>
            <a:endParaRPr lang="fr-FR" altLang="pt-BR" sz="2000" dirty="0">
              <a:latin typeface="Century Gothic" panose="020B0502020202020204" pitchFamily="34" charset="0"/>
            </a:endParaRPr>
          </a:p>
        </p:txBody>
      </p:sp>
      <p:sp>
        <p:nvSpPr>
          <p:cNvPr id="2071" name="Line 279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2" name="Line 282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Line 289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4" name="Line 292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5" name="Line 299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302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Line 309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8" name="Line 312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9" name="Line 319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0" name="Line 322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1" name="Line 329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2" name="Line 332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3" name="Line 339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4" name="Line 342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5" name="Line 349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6" name="Line 352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7" name="Line 359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8" name="Line 362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91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28" y="8475429"/>
            <a:ext cx="3228644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19288" y="240348"/>
            <a:ext cx="32035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FERTIACTYL GRAMÍNEAS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309131" y="302220"/>
            <a:ext cx="1339319" cy="994168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Ficha Técnica </a:t>
            </a:r>
          </a:p>
          <a:p>
            <a:pPr algn="ctr">
              <a:lnSpc>
                <a:spcPct val="100000"/>
              </a:lnSpc>
              <a:defRPr/>
            </a:pP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de Producto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157650" y="1703782"/>
            <a:ext cx="6490800" cy="4081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Fertilizante Liquido para </a:t>
            </a:r>
            <a:r>
              <a:rPr lang="pt-BR" sz="20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Semillas</a:t>
            </a:r>
            <a:endParaRPr lang="fr-FR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55958"/>
              </p:ext>
            </p:extLst>
          </p:nvPr>
        </p:nvGraphicFramePr>
        <p:xfrm>
          <a:off x="414509" y="2443140"/>
          <a:ext cx="5940000" cy="1570564"/>
        </p:xfrm>
        <a:graphic>
          <a:graphicData uri="http://schemas.openxmlformats.org/drawingml/2006/table">
            <a:tbl>
              <a:tblPr/>
              <a:tblGrid>
                <a:gridCol w="1684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010"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ESPECIFICACIONES FÍSICAS Y QUÍMICAS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735"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5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Especificaciones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endParaRPr lang="pt-BR" sz="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Carácter</a:t>
                      </a: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Naturaleza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Física</a:t>
                      </a:r>
                      <a:endParaRPr lang="pt-B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Fluido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suspensión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homogénea</a:t>
                      </a: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Boro (sol. </a:t>
                      </a: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pt-B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H2O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Zinc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(sol. </a:t>
                      </a: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pt-B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H2O</a:t>
                      </a: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552395"/>
              </p:ext>
            </p:extLst>
          </p:nvPr>
        </p:nvGraphicFramePr>
        <p:xfrm>
          <a:off x="413728" y="4262482"/>
          <a:ext cx="5940781" cy="1319446"/>
        </p:xfrm>
        <a:graphic>
          <a:graphicData uri="http://schemas.openxmlformats.org/drawingml/2006/table">
            <a:tbl>
              <a:tblPr/>
              <a:tblGrid>
                <a:gridCol w="5940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6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MODO DE USO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DILUCIÓN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Preparar una</a:t>
                      </a:r>
                      <a:r>
                        <a:rPr lang="pt-BR" sz="1000" b="0" kern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000" b="0" kern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solución</a:t>
                      </a:r>
                      <a:r>
                        <a:rPr lang="pt-BR" sz="1000" b="0" kern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que </a:t>
                      </a:r>
                      <a:r>
                        <a:rPr lang="pt-BR" sz="1000" b="0" kern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contenga</a:t>
                      </a:r>
                      <a:r>
                        <a:rPr lang="pt-BR" sz="1000" b="0" kern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100mL de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FERTIACTYL® GRAMÍNEAS más 200mL</a:t>
                      </a:r>
                      <a:r>
                        <a:rPr lang="pt-BR" sz="1000" b="0" kern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de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agua </a:t>
                      </a:r>
                      <a:r>
                        <a:rPr lang="pt-BR" sz="1000" b="0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limpia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lang="pt-BR" sz="1000" b="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APLICACIÓN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Aplicar la solución uniformemente sobre las semillas, a la dosis recomendada, e con uso de equipo adecuado para el tratamiento de semillas.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LIMITACIÓN DE USO: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Sólo para uso agrícola - No apto para el consumo humano.</a:t>
                      </a:r>
                      <a:endParaRPr lang="pt-BR" sz="1000" b="0" kern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ALMACENAMIENTO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 almacenar en lugares húmedos y sin abrigo del sol y lluvias.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Temperatura mínima de almacenamiento 0 </a:t>
                      </a:r>
                      <a:r>
                        <a:rPr lang="es-ES" sz="1000" b="0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ºC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lang="pt-BR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002530"/>
              </p:ext>
            </p:extLst>
          </p:nvPr>
        </p:nvGraphicFramePr>
        <p:xfrm>
          <a:off x="413728" y="5770799"/>
          <a:ext cx="5940000" cy="1014138"/>
        </p:xfrm>
        <a:graphic>
          <a:graphicData uri="http://schemas.openxmlformats.org/drawingml/2006/table">
            <a:tbl>
              <a:tblPr/>
              <a:tblGrid>
                <a:gridCol w="3256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292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REGISTROS EN</a:t>
                      </a:r>
                      <a:r>
                        <a:rPr lang="pt-BR" sz="1200" b="1" kern="1200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MINISTERIO DE AGRICULTURA, GANADERÍA Y ABASTECIMIENTO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pt-BR" sz="1400" b="1" kern="1200" dirty="0">
                        <a:solidFill>
                          <a:srgbClr val="FF66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Establecimiento</a:t>
                      </a:r>
                      <a:endParaRPr lang="pt-B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RS-10261</a:t>
                      </a:r>
                      <a:endParaRPr lang="pt-BR" sz="12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7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 10261 10547-4</a:t>
                      </a: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el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89648"/>
              </p:ext>
            </p:extLst>
          </p:nvPr>
        </p:nvGraphicFramePr>
        <p:xfrm>
          <a:off x="413728" y="6955920"/>
          <a:ext cx="5940000" cy="1290477"/>
        </p:xfrm>
        <a:graphic>
          <a:graphicData uri="http://schemas.openxmlformats.org/drawingml/2006/table">
            <a:tbl>
              <a:tblPr/>
              <a:tblGrid>
                <a:gridCol w="59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PRODUCIDO POR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chemeClr val="accent6">
                          <a:lumMod val="40000"/>
                          <a:lumOff val="6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8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b="1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Timac</a:t>
                      </a:r>
                      <a:r>
                        <a:rPr lang="pt-BR" sz="11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Agro Indústria e Comércio de Fertilizantes LTDA.</a:t>
                      </a:r>
                      <a:endParaRPr lang="pt-BR" sz="1100" b="1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Dirección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Avenida Almirante Maximiano Fonseca, 1550 – Km 2, Distrito Industrial.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Rio Grande; Rio Grande do Sul; CEP: 96204-040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Teléfono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(53) 2125 8100; Site:</a:t>
                      </a:r>
                      <a:r>
                        <a:rPr lang="pt-BR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www.timacagro.com.br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CNPJ/MF: 02.329.713/0002-00 I.E.: 100/0194164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3" name="Picture 2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8" y="390525"/>
            <a:ext cx="184467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20BA2018F3044A652B0F775D6BF5C" ma:contentTypeVersion="1" ma:contentTypeDescription="Create a new document." ma:contentTypeScope="" ma:versionID="535374dc2d59ddf7f3b238e50e8cbfef">
  <xsd:schema xmlns:xsd="http://www.w3.org/2001/XMLSchema" xmlns:xs="http://www.w3.org/2001/XMLSchema" xmlns:p="http://schemas.microsoft.com/office/2006/metadata/properties" xmlns:ns2="6004aeef-a399-4186-ac03-1d561194e269" targetNamespace="http://schemas.microsoft.com/office/2006/metadata/properties" ma:root="true" ma:fieldsID="730da985cab8c978a3750d6a941b4827" ns2:_="">
    <xsd:import namespace="6004aeef-a399-4186-ac03-1d561194e26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4aeef-a399-4186-ac03-1d561194e2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9FDCAD-7F44-4FF2-ADFB-3CE6ADD1A441}"/>
</file>

<file path=customXml/itemProps2.xml><?xml version="1.0" encoding="utf-8"?>
<ds:datastoreItem xmlns:ds="http://schemas.openxmlformats.org/officeDocument/2006/customXml" ds:itemID="{D15560A9-602A-44BA-ACC4-01D078A99387}"/>
</file>

<file path=customXml/itemProps3.xml><?xml version="1.0" encoding="utf-8"?>
<ds:datastoreItem xmlns:ds="http://schemas.openxmlformats.org/officeDocument/2006/customXml" ds:itemID="{B994C4D6-B111-496D-8BD3-80B0294E1C5E}"/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210</Words>
  <Application>Microsoft Office PowerPoint</Application>
  <PresentationFormat>Papel A4 (210 x 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Times New Roman</vt:lpstr>
      <vt:lpstr>Design padrão</vt:lpstr>
      <vt:lpstr>Apresentação do PowerPoint</vt:lpstr>
    </vt:vector>
  </TitlesOfParts>
  <Company>GROUPE ROULLIER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Nicolas ANGLADE</dc:creator>
  <cp:lastModifiedBy>João Paulo Smith</cp:lastModifiedBy>
  <cp:revision>177</cp:revision>
  <cp:lastPrinted>2014-10-09T18:13:58Z</cp:lastPrinted>
  <dcterms:created xsi:type="dcterms:W3CDTF">2000-03-02T17:12:05Z</dcterms:created>
  <dcterms:modified xsi:type="dcterms:W3CDTF">2019-08-05T00:43:59Z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0x0101004A720BA2018F3044A652B0F775D6BF5C</vt:lpwstr>
  </property>
</Properties>
</file>